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8"/>
  </p:notesMasterIdLst>
  <p:sldIdLst>
    <p:sldId id="263" r:id="rId2"/>
    <p:sldId id="258" r:id="rId3"/>
    <p:sldId id="261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0183D-ADE7-4780-9579-6FD3F86F4AD7}" type="datetimeFigureOut">
              <a:rPr lang="it-IT" smtClean="0"/>
              <a:t>28/11/2021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13A05-F3D7-4CB6-97D7-D6B98C310C1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816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AE98-C9A0-4F64-B722-000F8AEAB3B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4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AAE98-C9A0-4F64-B722-000F8AEAB3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01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F05F4A0-3171-4EF1-BD87-F6257937E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519" y="4215395"/>
            <a:ext cx="2425064" cy="1594537"/>
          </a:xfrm>
        </p:spPr>
        <p:txBody>
          <a:bodyPr>
            <a:noAutofit/>
          </a:bodyPr>
          <a:lstStyle/>
          <a:p>
            <a:pPr marL="171450" indent="-171450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Luca Taddeo (referente)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Andrea Landi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Antonio Scaldaferri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Filippo Somma</a:t>
            </a:r>
          </a:p>
        </p:txBody>
      </p:sp>
      <p:pic>
        <p:nvPicPr>
          <p:cNvPr id="5" name="Picture 2" descr="UNISA | Home">
            <a:extLst>
              <a:ext uri="{FF2B5EF4-FFF2-40B4-BE49-F238E27FC236}">
                <a16:creationId xmlns:a16="http://schemas.microsoft.com/office/drawing/2014/main" id="{8E454368-B67A-43DA-BA77-68BD0D260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7574" y="1695799"/>
            <a:ext cx="3458249" cy="345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asellaDiTesto 3">
            <a:extLst>
              <a:ext uri="{FF2B5EF4-FFF2-40B4-BE49-F238E27FC236}">
                <a16:creationId xmlns:a16="http://schemas.microsoft.com/office/drawing/2014/main" id="{0A944FF8-9DF7-427F-957A-D61AE801316A}"/>
              </a:ext>
            </a:extLst>
          </p:cNvPr>
          <p:cNvSpPr txBox="1"/>
          <p:nvPr/>
        </p:nvSpPr>
        <p:spPr>
          <a:xfrm>
            <a:off x="9282545" y="757382"/>
            <a:ext cx="2909455" cy="2671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920CD3AB-EE98-483D-A4E5-E7429FB74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914" y="757382"/>
            <a:ext cx="7552943" cy="2909454"/>
          </a:xfrm>
        </p:spPr>
        <p:txBody>
          <a:bodyPr>
            <a:normAutofit fontScale="90000"/>
          </a:bodyPr>
          <a:lstStyle/>
          <a:p>
            <a:pPr algn="ctr"/>
            <a:br>
              <a:rPr lang="it-IT" sz="4600" dirty="0">
                <a:solidFill>
                  <a:schemeClr val="tx1"/>
                </a:solidFill>
              </a:rPr>
            </a:br>
            <a:br>
              <a:rPr lang="it-IT" sz="4600" dirty="0">
                <a:solidFill>
                  <a:schemeClr val="tx1"/>
                </a:solidFill>
              </a:rPr>
            </a:br>
            <a:r>
              <a:rPr lang="it-IT" sz="4600" dirty="0">
                <a:solidFill>
                  <a:schemeClr val="tx1"/>
                </a:solidFill>
              </a:rPr>
              <a:t>Scientific </a:t>
            </a:r>
            <a:r>
              <a:rPr lang="it-IT" sz="4600" dirty="0" err="1">
                <a:solidFill>
                  <a:schemeClr val="tx1"/>
                </a:solidFill>
              </a:rPr>
              <a:t>calculator</a:t>
            </a:r>
            <a:r>
              <a:rPr lang="it-IT" sz="4600" dirty="0">
                <a:solidFill>
                  <a:schemeClr val="tx1"/>
                </a:solidFill>
              </a:rPr>
              <a:t> project</a:t>
            </a:r>
            <a:br>
              <a:rPr lang="it-IT" sz="4600" dirty="0">
                <a:solidFill>
                  <a:schemeClr val="tx1"/>
                </a:solidFill>
              </a:rPr>
            </a:br>
            <a:br>
              <a:rPr lang="it-IT" sz="4600" dirty="0">
                <a:solidFill>
                  <a:schemeClr val="tx1"/>
                </a:solidFill>
              </a:rPr>
            </a:br>
            <a:r>
              <a:rPr lang="it-IT" sz="4600" dirty="0">
                <a:solidFill>
                  <a:schemeClr val="tx1"/>
                </a:solidFill>
              </a:rPr>
              <a:t>Sprint 1</a:t>
            </a:r>
            <a:br>
              <a:rPr lang="it-IT" sz="4600" dirty="0">
                <a:solidFill>
                  <a:schemeClr val="tx1"/>
                </a:solidFill>
              </a:rPr>
            </a:br>
            <a:endParaRPr lang="it-IT" sz="4600" dirty="0">
              <a:solidFill>
                <a:schemeClr val="tx1"/>
              </a:solidFill>
            </a:endParaRP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599FC620-77E0-4FC6-B488-2B3105C60DB6}"/>
              </a:ext>
            </a:extLst>
          </p:cNvPr>
          <p:cNvSpPr txBox="1">
            <a:spLocks/>
          </p:cNvSpPr>
          <p:nvPr/>
        </p:nvSpPr>
        <p:spPr>
          <a:xfrm>
            <a:off x="3942563" y="4215395"/>
            <a:ext cx="2828352" cy="15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400" dirty="0">
                <a:solidFill>
                  <a:schemeClr val="tx1"/>
                </a:solidFill>
              </a:rPr>
              <a:t>l.taddeo5@studenti.unisa.it </a:t>
            </a:r>
          </a:p>
          <a:p>
            <a:pPr marL="171450" indent="-171450" algn="r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a.landi88@studenti.unisa.it </a:t>
            </a:r>
          </a:p>
          <a:p>
            <a:pPr marL="171450" indent="-171450" algn="r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a.scaldaferri4@studenti.unisa.it</a:t>
            </a:r>
          </a:p>
          <a:p>
            <a:pPr marL="171450" indent="-171450" algn="r">
              <a:buFontTx/>
              <a:buChar char="-"/>
            </a:pPr>
            <a:r>
              <a:rPr lang="it-IT" sz="1400" dirty="0">
                <a:solidFill>
                  <a:schemeClr val="tx1"/>
                </a:solidFill>
              </a:rPr>
              <a:t>f.somma13@studenti.unisa.it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1243843-D7FD-42DA-AD4D-873315D33F58}"/>
              </a:ext>
            </a:extLst>
          </p:cNvPr>
          <p:cNvSpPr txBox="1"/>
          <p:nvPr/>
        </p:nvSpPr>
        <p:spPr>
          <a:xfrm>
            <a:off x="944301" y="3672920"/>
            <a:ext cx="12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tx1"/>
                </a:solidFill>
              </a:rPr>
              <a:t>Gruppo 6: </a:t>
            </a:r>
          </a:p>
        </p:txBody>
      </p:sp>
    </p:spTree>
    <p:extLst>
      <p:ext uri="{BB962C8B-B14F-4D97-AF65-F5344CB8AC3E}">
        <p14:creationId xmlns:p14="http://schemas.microsoft.com/office/powerpoint/2010/main" val="409804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EB6680-E6D2-4846-9BC3-4353BDF9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Procedimento utilizzato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002553D-3557-420A-AEA5-E082F2E60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la singola unità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3D0F37-C9D2-40ED-8677-2108F4698B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Design della classe;</a:t>
            </a:r>
          </a:p>
          <a:p>
            <a:r>
              <a:rPr lang="it-IT" dirty="0"/>
              <a:t>Implementazione dei test utilizzando </a:t>
            </a:r>
            <a:r>
              <a:rPr lang="it-IT" dirty="0" err="1"/>
              <a:t>Junit</a:t>
            </a:r>
            <a:r>
              <a:rPr lang="it-IT" dirty="0"/>
              <a:t>;</a:t>
            </a:r>
          </a:p>
          <a:p>
            <a:r>
              <a:rPr lang="it-IT" dirty="0"/>
              <a:t>Implementazione dei metodi;</a:t>
            </a:r>
          </a:p>
          <a:p>
            <a:r>
              <a:rPr lang="it-IT" dirty="0"/>
              <a:t>Verifica dei test.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B60E874-7DAD-4B7C-B8F3-F55754CFD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/>
              <a:t>Per il sistema complessivo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728F677-BD5F-42F2-9AB0-D1E4DB6672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Design completo;</a:t>
            </a:r>
          </a:p>
          <a:p>
            <a:r>
              <a:rPr lang="it-IT" dirty="0"/>
              <a:t>Test d’integrazione.</a:t>
            </a:r>
          </a:p>
        </p:txBody>
      </p:sp>
    </p:spTree>
    <p:extLst>
      <p:ext uri="{BB962C8B-B14F-4D97-AF65-F5344CB8AC3E}">
        <p14:creationId xmlns:p14="http://schemas.microsoft.com/office/powerpoint/2010/main" val="275798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EAAD4F-CDE8-4367-BA6C-F7242284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Design dettagliato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EE8F0A7-83D9-42A6-B50A-380507E02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977" y="419100"/>
            <a:ext cx="8368498" cy="6143725"/>
          </a:xfrm>
        </p:spPr>
      </p:pic>
    </p:spTree>
    <p:extLst>
      <p:ext uri="{BB962C8B-B14F-4D97-AF65-F5344CB8AC3E}">
        <p14:creationId xmlns:p14="http://schemas.microsoft.com/office/powerpoint/2010/main" val="311419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741A0-7579-4110-9982-7DE7510F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8909"/>
            <a:ext cx="3435927" cy="5357091"/>
          </a:xfrm>
        </p:spPr>
        <p:txBody>
          <a:bodyPr>
            <a:normAutofit/>
          </a:bodyPr>
          <a:lstStyle/>
          <a:p>
            <a:r>
              <a:rPr lang="it-IT" sz="2600" dirty="0">
                <a:solidFill>
                  <a:schemeClr val="tx1"/>
                </a:solidFill>
              </a:rPr>
              <a:t>Unità sviluppate e relativo funzionamento</a:t>
            </a: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br>
              <a:rPr lang="it-IT" sz="2600" dirty="0">
                <a:solidFill>
                  <a:schemeClr val="tx1"/>
                </a:solidFill>
              </a:rPr>
            </a:br>
            <a:endParaRPr lang="it-IT" sz="2600" dirty="0">
              <a:solidFill>
                <a:schemeClr val="tx1"/>
              </a:solidFill>
            </a:endParaRPr>
          </a:p>
        </p:txBody>
      </p:sp>
      <p:pic>
        <p:nvPicPr>
          <p:cNvPr id="10" name="2021-11-27 12-19-03">
            <a:hlinkClick r:id="" action="ppaction://media"/>
            <a:extLst>
              <a:ext uri="{FF2B5EF4-FFF2-40B4-BE49-F238E27FC236}">
                <a16:creationId xmlns:a16="http://schemas.microsoft.com/office/drawing/2014/main" id="{9B061D81-0AC7-419D-9C21-41A03401E03E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73" end="409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8738" y="1366838"/>
            <a:ext cx="7315200" cy="4114800"/>
          </a:xfrm>
        </p:spPr>
      </p:pic>
    </p:spTree>
    <p:extLst>
      <p:ext uri="{BB962C8B-B14F-4D97-AF65-F5344CB8AC3E}">
        <p14:creationId xmlns:p14="http://schemas.microsoft.com/office/powerpoint/2010/main" val="33732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2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225ED42-BAC2-4FE8-9637-E09203C4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12" y="1123837"/>
            <a:ext cx="3585486" cy="103817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spc="-100" dirty="0">
                <a:solidFill>
                  <a:schemeClr val="tx1"/>
                </a:solidFill>
              </a:rPr>
              <a:t>Sprint retrospective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5EC5E390-689E-4FFA-91A3-4C767036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99" y="71294"/>
            <a:ext cx="7471257" cy="6710506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2739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DB6F1A-5C4B-4B59-AE60-29D287CF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FINE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3195459"/>
      </p:ext>
    </p:extLst>
  </p:cSld>
  <p:clrMapOvr>
    <a:masterClrMapping/>
  </p:clrMapOvr>
</p:sld>
</file>

<file path=ppt/theme/theme1.xml><?xml version="1.0" encoding="utf-8"?>
<a:theme xmlns:a="http://schemas.openxmlformats.org/drawingml/2006/main" name="Cornic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{9D2952B9-5541-440D-B184-591AE9632CED}tf03457475</Template>
  <TotalTime>223</TotalTime>
  <Words>117</Words>
  <Application>Microsoft Office PowerPoint</Application>
  <PresentationFormat>Widescreen</PresentationFormat>
  <Paragraphs>25</Paragraphs>
  <Slides>6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Calibri</vt:lpstr>
      <vt:lpstr>Corbel</vt:lpstr>
      <vt:lpstr>Wingdings 2</vt:lpstr>
      <vt:lpstr>Cornice</vt:lpstr>
      <vt:lpstr>  Scientific calculator project  Sprint 1 </vt:lpstr>
      <vt:lpstr>Procedimento utilizzato</vt:lpstr>
      <vt:lpstr>Design dettagliato</vt:lpstr>
      <vt:lpstr>Unità sviluppate e relativo funzionamento           </vt:lpstr>
      <vt:lpstr>Sprint retrospective</vt:lpstr>
      <vt:lpstr>FINE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Scientific calculator project  Sprint 1 </dc:title>
  <dc:creator>ANTONIO SCALDAFERRI</dc:creator>
  <cp:lastModifiedBy>Andrea Landi</cp:lastModifiedBy>
  <cp:revision>6</cp:revision>
  <dcterms:created xsi:type="dcterms:W3CDTF">2021-11-27T09:36:37Z</dcterms:created>
  <dcterms:modified xsi:type="dcterms:W3CDTF">2021-11-28T11:55:50Z</dcterms:modified>
</cp:coreProperties>
</file>